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257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2EE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96-439C-4710-90F9-BD48459A2FF9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9C4E1-FA7D-4C22-81D4-128610D47A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3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C4E1-FA7D-4C22-81D4-128610D47A1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375-47AC-4D6A-ADEE-903D0DA6AAFA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1606-CD35-4D6F-A4A9-18EE2A28C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375-47AC-4D6A-ADEE-903D0DA6AAFA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1606-CD35-4D6F-A4A9-18EE2A28C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375-47AC-4D6A-ADEE-903D0DA6AAFA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1606-CD35-4D6F-A4A9-18EE2A28C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375-47AC-4D6A-ADEE-903D0DA6AAFA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1606-CD35-4D6F-A4A9-18EE2A28C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375-47AC-4D6A-ADEE-903D0DA6AAFA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1606-CD35-4D6F-A4A9-18EE2A28C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375-47AC-4D6A-ADEE-903D0DA6AAFA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1606-CD35-4D6F-A4A9-18EE2A28C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375-47AC-4D6A-ADEE-903D0DA6AAFA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1606-CD35-4D6F-A4A9-18EE2A28C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375-47AC-4D6A-ADEE-903D0DA6AAFA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1606-CD35-4D6F-A4A9-18EE2A28C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375-47AC-4D6A-ADEE-903D0DA6AAFA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1606-CD35-4D6F-A4A9-18EE2A28C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375-47AC-4D6A-ADEE-903D0DA6AAFA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1606-CD35-4D6F-A4A9-18EE2A28C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375-47AC-4D6A-ADEE-903D0DA6AAFA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1606-CD35-4D6F-A4A9-18EE2A28C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A0375-47AC-4D6A-ADEE-903D0DA6AAFA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1606-CD35-4D6F-A4A9-18EE2A28C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u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gif"/><Relationship Id="rId2" Type="http://schemas.openxmlformats.org/officeDocument/2006/relationships/audio" Target="file:///C:\Users\Ryslan\Desktop\&#1075;&#1110;&#1084;&#1085;&#1072;&#1089;&#1090;&#1080;&#1082;&#1072;%20&#1076;&#1083;&#1103;%20&#1086;&#1095;&#1077;&#1081;\Golosa_ptits_-_sova_(get-tune.net).mp3" TargetMode="External"/><Relationship Id="rId1" Type="http://schemas.openxmlformats.org/officeDocument/2006/relationships/audio" Target="file:///C:\Users\Ryslan\Desktop\&#1075;&#1110;&#1084;&#1085;&#1072;&#1089;&#1090;&#1080;&#1082;&#1072;%20&#1076;&#1083;&#1103;%20&#1086;&#1095;&#1077;&#1081;\Zvuk_-_Petuh_(get-tune.net)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7180516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2096"/>
            <a:ext cx="9324528" cy="696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Ryslan\Desktop\d85f64a0b19aed680b77f6bd21ae96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620688"/>
            <a:ext cx="1477381" cy="936104"/>
          </a:xfrm>
          <a:prstGeom prst="rect">
            <a:avLst/>
          </a:prstGeom>
          <a:noFill/>
        </p:spPr>
      </p:pic>
      <p:pic>
        <p:nvPicPr>
          <p:cNvPr id="1028" name="Picture 4" descr="C:\Users\Ryslan\Desktop\750433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869160"/>
            <a:ext cx="1584176" cy="1782198"/>
          </a:xfrm>
          <a:prstGeom prst="rect">
            <a:avLst/>
          </a:prstGeom>
          <a:noFill/>
        </p:spPr>
      </p:pic>
      <p:pic>
        <p:nvPicPr>
          <p:cNvPr id="1029" name="Picture 5" descr="C:\Users\Ryslan\Desktop\f809ab91b2f47bd2fea7bbb4b67aecc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0648"/>
            <a:ext cx="2088232" cy="2404631"/>
          </a:xfrm>
          <a:prstGeom prst="rect">
            <a:avLst/>
          </a:prstGeom>
          <a:noFill/>
        </p:spPr>
      </p:pic>
      <p:pic>
        <p:nvPicPr>
          <p:cNvPr id="1030" name="Picture 6" descr="C:\Users\Ryslan\Desktop\glaza-14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420888"/>
            <a:ext cx="3024336" cy="13609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886154">
            <a:off x="1898658" y="1845110"/>
            <a:ext cx="463248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err="1" smtClean="0">
                <a:solidFill>
                  <a:schemeClr val="bg1"/>
                </a:solidFill>
              </a:rPr>
              <a:t>Гимнастика</a:t>
            </a:r>
            <a:r>
              <a:rPr lang="uk-UA" sz="6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sz="6600" b="1" dirty="0" smtClean="0">
                <a:solidFill>
                  <a:schemeClr val="bg1"/>
                </a:solidFill>
              </a:rPr>
              <a:t>для </a:t>
            </a:r>
            <a:r>
              <a:rPr lang="uk-UA" sz="6600" b="1" dirty="0" err="1" smtClean="0">
                <a:solidFill>
                  <a:schemeClr val="bg1"/>
                </a:solidFill>
              </a:rPr>
              <a:t>глаз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yslan\Desktop\platinumwall.ru_201001211255093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61585" cy="6858000"/>
          </a:xfrm>
          <a:prstGeom prst="rect">
            <a:avLst/>
          </a:prstGeom>
          <a:noFill/>
        </p:spPr>
      </p:pic>
      <p:pic>
        <p:nvPicPr>
          <p:cNvPr id="1026" name="Picture 2" descr="C:\Users\Ryslan\Desktop\126009643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8399" y="968375"/>
            <a:ext cx="1543813" cy="1956569"/>
          </a:xfrm>
          <a:prstGeom prst="rect">
            <a:avLst/>
          </a:prstGeom>
          <a:noFill/>
        </p:spPr>
      </p:pic>
      <p:pic>
        <p:nvPicPr>
          <p:cNvPr id="8" name="Picture 2" descr="C:\Users\Ryslan\Desktop\126009643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0187" y="4581128"/>
            <a:ext cx="1543813" cy="1956569"/>
          </a:xfrm>
          <a:prstGeom prst="rect">
            <a:avLst/>
          </a:prstGeom>
          <a:noFill/>
        </p:spPr>
      </p:pic>
      <p:pic>
        <p:nvPicPr>
          <p:cNvPr id="10" name="Picture 2" descr="C:\Users\Ryslan\Desktop\126009643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3528" y="4581128"/>
            <a:ext cx="1696547" cy="1956569"/>
          </a:xfrm>
          <a:prstGeom prst="rect">
            <a:avLst/>
          </a:prstGeom>
          <a:noFill/>
        </p:spPr>
      </p:pic>
      <p:pic>
        <p:nvPicPr>
          <p:cNvPr id="12" name="Picture 2" descr="C:\Users\Ryslan\Desktop\126009643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852936"/>
            <a:ext cx="1543813" cy="1956569"/>
          </a:xfrm>
          <a:prstGeom prst="rect">
            <a:avLst/>
          </a:prstGeom>
          <a:noFill/>
        </p:spPr>
      </p:pic>
      <p:pic>
        <p:nvPicPr>
          <p:cNvPr id="13" name="Picture 2" descr="C:\Users\Ryslan\Desktop\126009643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4704"/>
            <a:ext cx="1948067" cy="1956569"/>
          </a:xfrm>
          <a:prstGeom prst="rect">
            <a:avLst/>
          </a:prstGeom>
          <a:noFill/>
        </p:spPr>
      </p:pic>
      <p:pic>
        <p:nvPicPr>
          <p:cNvPr id="14" name="Picture 2" descr="C:\Users\Ryslan\Desktop\126009643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620688"/>
            <a:ext cx="1543813" cy="1956569"/>
          </a:xfrm>
          <a:prstGeom prst="rect">
            <a:avLst/>
          </a:prstGeom>
          <a:noFill/>
        </p:spPr>
      </p:pic>
      <p:pic>
        <p:nvPicPr>
          <p:cNvPr id="18" name="Picture 2" descr="C:\Users\Ryslan\Desktop\126009643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764704"/>
            <a:ext cx="1543813" cy="1956569"/>
          </a:xfrm>
          <a:prstGeom prst="rect">
            <a:avLst/>
          </a:prstGeom>
          <a:noFill/>
        </p:spPr>
      </p:pic>
      <p:pic>
        <p:nvPicPr>
          <p:cNvPr id="20" name="Picture 2" descr="C:\Users\Ryslan\Desktop\126009643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708920"/>
            <a:ext cx="1907704" cy="1956569"/>
          </a:xfrm>
          <a:prstGeom prst="rect">
            <a:avLst/>
          </a:prstGeom>
          <a:noFill/>
        </p:spPr>
      </p:pic>
      <p:pic>
        <p:nvPicPr>
          <p:cNvPr id="21" name="Picture 2" descr="C:\Users\Ryslan\Desktop\126009643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620688"/>
            <a:ext cx="1543813" cy="1956569"/>
          </a:xfrm>
          <a:prstGeom prst="rect">
            <a:avLst/>
          </a:prstGeom>
          <a:noFill/>
        </p:spPr>
      </p:pic>
      <p:pic>
        <p:nvPicPr>
          <p:cNvPr id="22" name="Picture 2" descr="C:\Users\Ryslan\Desktop\126009643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835696" y="2924944"/>
            <a:ext cx="1948067" cy="1956569"/>
          </a:xfrm>
          <a:prstGeom prst="rect">
            <a:avLst/>
          </a:prstGeom>
          <a:noFill/>
        </p:spPr>
      </p:pic>
      <p:pic>
        <p:nvPicPr>
          <p:cNvPr id="23" name="Picture 2" descr="C:\Users\Ryslan\Desktop\126009643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068960"/>
            <a:ext cx="1543813" cy="195656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195736" y="3356992"/>
            <a:ext cx="45521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Закройте глаза,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сосчитайте до 5,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откройте глаза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slan\Desktop\98047-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88640"/>
            <a:ext cx="7984365" cy="255454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3C12EE"/>
                </a:solidFill>
              </a:rPr>
              <a:t>* </a:t>
            </a:r>
            <a:r>
              <a:rPr lang="ru-RU" sz="4000" dirty="0">
                <a:solidFill>
                  <a:srgbClr val="3C12EE"/>
                </a:solidFill>
              </a:rPr>
              <a:t>Закройте левой рукой левый глаз,</a:t>
            </a:r>
          </a:p>
          <a:p>
            <a:r>
              <a:rPr lang="ru-RU" sz="4000" dirty="0">
                <a:solidFill>
                  <a:srgbClr val="3C12EE"/>
                </a:solidFill>
              </a:rPr>
              <a:t>  пусть отдохнет.</a:t>
            </a:r>
          </a:p>
          <a:p>
            <a:r>
              <a:rPr lang="ru-RU" sz="4000" dirty="0">
                <a:solidFill>
                  <a:srgbClr val="3C12EE"/>
                </a:solidFill>
              </a:rPr>
              <a:t>* Наблюдайте за бабочками</a:t>
            </a:r>
          </a:p>
          <a:p>
            <a:r>
              <a:rPr lang="ru-RU" sz="4000" dirty="0">
                <a:solidFill>
                  <a:srgbClr val="3C12EE"/>
                </a:solidFill>
              </a:rPr>
              <a:t>  правым глазом</a:t>
            </a:r>
            <a:r>
              <a:rPr lang="uk-UA" sz="4000" dirty="0" smtClean="0">
                <a:solidFill>
                  <a:srgbClr val="3C12EE"/>
                </a:solidFill>
              </a:rPr>
              <a:t>.</a:t>
            </a:r>
            <a:endParaRPr lang="ru-RU" sz="4000" dirty="0">
              <a:solidFill>
                <a:srgbClr val="3C12EE"/>
              </a:solidFill>
            </a:endParaRPr>
          </a:p>
        </p:txBody>
      </p:sp>
      <p:pic>
        <p:nvPicPr>
          <p:cNvPr id="2051" name="Picture 3" descr="C:\Users\Ryslan\Desktop\images (3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564904"/>
            <a:ext cx="2160885" cy="1800738"/>
          </a:xfrm>
          <a:prstGeom prst="rect">
            <a:avLst/>
          </a:prstGeom>
          <a:noFill/>
        </p:spPr>
      </p:pic>
      <p:pic>
        <p:nvPicPr>
          <p:cNvPr id="2052" name="Picture 4" descr="C:\Users\Ryslan\Desktop\100911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8052" y="4653136"/>
            <a:ext cx="1955948" cy="1955948"/>
          </a:xfrm>
          <a:prstGeom prst="rect">
            <a:avLst/>
          </a:prstGeom>
          <a:noFill/>
        </p:spPr>
      </p:pic>
      <p:pic>
        <p:nvPicPr>
          <p:cNvPr id="1027" name="Picture 3" descr="C:\Users\Ryslan\Desktop\64176288_1284821734_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727575"/>
            <a:ext cx="2030413" cy="2130425"/>
          </a:xfrm>
          <a:prstGeom prst="rect">
            <a:avLst/>
          </a:prstGeom>
          <a:noFill/>
        </p:spPr>
      </p:pic>
      <p:pic>
        <p:nvPicPr>
          <p:cNvPr id="1028" name="Picture 4" descr="C:\Users\Ryslan\Desktop\images (1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337720"/>
            <a:ext cx="2143125" cy="2520280"/>
          </a:xfrm>
          <a:prstGeom prst="rect">
            <a:avLst/>
          </a:prstGeom>
          <a:noFill/>
        </p:spPr>
      </p:pic>
      <p:pic>
        <p:nvPicPr>
          <p:cNvPr id="1029" name="Picture 5" descr="C:\Users\Ryslan\Desktop\images (2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204864"/>
            <a:ext cx="2066925" cy="2219325"/>
          </a:xfrm>
          <a:prstGeom prst="rect">
            <a:avLst/>
          </a:prstGeom>
          <a:noFill/>
        </p:spPr>
      </p:pic>
      <p:pic>
        <p:nvPicPr>
          <p:cNvPr id="1030" name="Picture 6" descr="C:\Users\Ryslan\Desktop\64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980728"/>
            <a:ext cx="1905000" cy="1905000"/>
          </a:xfrm>
          <a:prstGeom prst="rect">
            <a:avLst/>
          </a:prstGeom>
          <a:noFill/>
        </p:spPr>
      </p:pic>
      <p:pic>
        <p:nvPicPr>
          <p:cNvPr id="1031" name="Picture 7" descr="C:\Users\Ryslan\Desktop\images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8680"/>
            <a:ext cx="1704975" cy="1381125"/>
          </a:xfrm>
          <a:prstGeom prst="rect">
            <a:avLst/>
          </a:prstGeom>
          <a:noFill/>
        </p:spPr>
      </p:pic>
      <p:pic>
        <p:nvPicPr>
          <p:cNvPr id="1032" name="Picture 8" descr="C:\Users\Ryslan\Desktop\64176270_1284821576_2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332656"/>
            <a:ext cx="2043113" cy="2124076"/>
          </a:xfrm>
          <a:prstGeom prst="rect">
            <a:avLst/>
          </a:prstGeom>
          <a:noFill/>
        </p:spPr>
      </p:pic>
      <p:pic>
        <p:nvPicPr>
          <p:cNvPr id="1033" name="Picture 9" descr="C:\Users\Ryslan\Desktop\64176262_1284821441_2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2492896"/>
            <a:ext cx="1966912" cy="21304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27784" y="4005064"/>
            <a:ext cx="4308039" cy="1200329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Молодцы!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50"/>
                            </p:stCondLst>
                            <p:childTnLst>
                              <p:par>
                                <p:cTn id="1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35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5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35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35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8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35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3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35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3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35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35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35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3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35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35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35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85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85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850"/>
                            </p:stCondLst>
                            <p:childTnLst>
                              <p:par>
                                <p:cTn id="9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1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-531440"/>
            <a:ext cx="7488832" cy="97585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790018" cy="304698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4800" b="1" dirty="0"/>
              <a:t>* Закройте правой рукой</a:t>
            </a:r>
          </a:p>
          <a:p>
            <a:r>
              <a:rPr lang="ru-RU" sz="4800" b="1" dirty="0"/>
              <a:t>правый глаз, пусть отдохнет.</a:t>
            </a:r>
          </a:p>
          <a:p>
            <a:r>
              <a:rPr lang="ru-RU" sz="4800" b="1" dirty="0"/>
              <a:t>* Наблюдайте</a:t>
            </a:r>
          </a:p>
          <a:p>
            <a:r>
              <a:rPr lang="ru-RU" sz="4800" b="1" dirty="0"/>
              <a:t>за птичкой левым глазом.</a:t>
            </a:r>
            <a:endParaRPr lang="ru-RU" sz="4800" b="1" dirty="0"/>
          </a:p>
        </p:txBody>
      </p:sp>
      <p:pic>
        <p:nvPicPr>
          <p:cNvPr id="1027" name="Picture 3" descr="C:\Users\Ryslan\Desktop\0_7a6c0_3d68c85_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381250" cy="2114550"/>
          </a:xfrm>
          <a:prstGeom prst="rect">
            <a:avLst/>
          </a:prstGeom>
          <a:noFill/>
        </p:spPr>
      </p:pic>
      <p:pic>
        <p:nvPicPr>
          <p:cNvPr id="1028" name="Picture 4" descr="C:\Users\Ryslan\Desktop\0_7a6c0_3d68c85_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81250" cy="2114550"/>
          </a:xfrm>
          <a:prstGeom prst="rect">
            <a:avLst/>
          </a:prstGeom>
          <a:noFill/>
        </p:spPr>
      </p:pic>
      <p:pic>
        <p:nvPicPr>
          <p:cNvPr id="1029" name="Picture 5" descr="C:\Users\Ryslan\Desktop\0_7a6c0_3d68c85_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75" y="2371725"/>
            <a:ext cx="2381250" cy="2114550"/>
          </a:xfrm>
          <a:prstGeom prst="rect">
            <a:avLst/>
          </a:prstGeom>
          <a:noFill/>
        </p:spPr>
      </p:pic>
      <p:pic>
        <p:nvPicPr>
          <p:cNvPr id="1030" name="Picture 6" descr="C:\Users\Ryslan\Desktop\0_7a6c0_3d68c85_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0"/>
            <a:ext cx="2381250" cy="2114550"/>
          </a:xfrm>
          <a:prstGeom prst="rect">
            <a:avLst/>
          </a:prstGeom>
          <a:noFill/>
        </p:spPr>
      </p:pic>
      <p:pic>
        <p:nvPicPr>
          <p:cNvPr id="1031" name="Picture 7" descr="C:\Users\Ryslan\Desktop\0_7a6c0_3d68c85_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2381250" cy="2114550"/>
          </a:xfrm>
          <a:prstGeom prst="rect">
            <a:avLst/>
          </a:prstGeom>
          <a:noFill/>
        </p:spPr>
      </p:pic>
      <p:pic>
        <p:nvPicPr>
          <p:cNvPr id="1032" name="Picture 8" descr="C:\Users\Ryslan\Desktop\0_7a6c0_3d68c85_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556792"/>
            <a:ext cx="2381250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8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3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8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3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3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3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3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800"/>
                            </p:stCondLst>
                            <p:childTnLst>
                              <p:par>
                                <p:cTn id="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8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8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6.93802E-7 L -0.76962 -0.020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1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8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300"/>
                            </p:stCondLst>
                            <p:childTnLst>
                              <p:par>
                                <p:cTn id="75" presetID="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38 -0.16467 L 0.30504 -0.16467 L 0.43681 0.32123 L -0.32708 0.32123 L -0.20538 -0.16467 Z " pathEditMode="relative" rAng="0" ptsTypes="FFFFF">
                                      <p:cBhvr>
                                        <p:cTn id="76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4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для гімнастики очей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pic>
        <p:nvPicPr>
          <p:cNvPr id="1027" name="Picture 3" descr="C:\Users\Ryslan\Desktop\для гімнастики очей\den_solnca_otkrit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476672"/>
            <a:ext cx="563256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uk-UA" sz="4800" b="1" dirty="0" err="1" smtClean="0">
                <a:solidFill>
                  <a:srgbClr val="FF0000"/>
                </a:solidFill>
              </a:rPr>
              <a:t>Игра</a:t>
            </a:r>
            <a:r>
              <a:rPr lang="uk-UA" sz="4800" b="1" dirty="0" smtClean="0">
                <a:solidFill>
                  <a:srgbClr val="FF0000"/>
                </a:solidFill>
              </a:rPr>
              <a:t> « День и </a:t>
            </a:r>
            <a:r>
              <a:rPr lang="uk-UA" sz="4800" b="1" dirty="0" err="1" smtClean="0">
                <a:solidFill>
                  <a:srgbClr val="FF0000"/>
                </a:solidFill>
              </a:rPr>
              <a:t>ночь</a:t>
            </a:r>
            <a:r>
              <a:rPr lang="uk-UA" sz="4800" b="1" dirty="0" smtClean="0">
                <a:solidFill>
                  <a:srgbClr val="FF0000"/>
                </a:solidFill>
              </a:rPr>
              <a:t>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C:\Users\Ryslan\Desktop\для гімнастики очей\0_7a6ad_5e82296e_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348880"/>
            <a:ext cx="3960440" cy="3621782"/>
          </a:xfrm>
          <a:prstGeom prst="rect">
            <a:avLst/>
          </a:prstGeom>
          <a:noFill/>
        </p:spPr>
      </p:pic>
      <p:pic>
        <p:nvPicPr>
          <p:cNvPr id="1029" name="Picture 5" descr="C:\Users\Ryslan\Desktop\для гімнастики очей\21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8514" y="2132856"/>
            <a:ext cx="4145486" cy="2520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5013176"/>
            <a:ext cx="3912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Если поет петушок -</a:t>
            </a:r>
          </a:p>
          <a:p>
            <a:r>
              <a:rPr lang="ru-RU" sz="2400" dirty="0"/>
              <a:t>  Проснитесь</a:t>
            </a:r>
          </a:p>
          <a:p>
            <a:r>
              <a:rPr lang="ru-RU" sz="2400" dirty="0"/>
              <a:t>  и потанцуйте вместе с ним.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5085184"/>
            <a:ext cx="3727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Если кричит сова -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закройте </a:t>
            </a:r>
            <a:r>
              <a:rPr lang="ru-RU" sz="2800" dirty="0">
                <a:solidFill>
                  <a:schemeClr val="bg1"/>
                </a:solidFill>
              </a:rPr>
              <a:t>глаза и спите.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" name="Zvuk_-_Petuh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411760" y="1772816"/>
            <a:ext cx="304800" cy="304800"/>
          </a:xfrm>
          <a:prstGeom prst="rect">
            <a:avLst/>
          </a:prstGeom>
        </p:spPr>
      </p:pic>
      <p:pic>
        <p:nvPicPr>
          <p:cNvPr id="11" name="Golosa_ptits_-_sova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5508104" y="17728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7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4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3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0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Ryslan\Desktop\346495_devushka_trava_veter_oblaka_3507x2480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603448"/>
            <a:ext cx="15120664" cy="8858250"/>
          </a:xfrm>
          <a:prstGeom prst="rect">
            <a:avLst/>
          </a:prstGeom>
          <a:noFill/>
        </p:spPr>
      </p:pic>
      <p:pic>
        <p:nvPicPr>
          <p:cNvPr id="1032" name="Picture 8" descr="C:\Users\Ryslan\Desktop\3350958_thumb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212976"/>
            <a:ext cx="2466975" cy="3238500"/>
          </a:xfrm>
          <a:prstGeom prst="rect">
            <a:avLst/>
          </a:prstGeom>
          <a:noFill/>
        </p:spPr>
      </p:pic>
      <p:pic>
        <p:nvPicPr>
          <p:cNvPr id="1033" name="Picture 9" descr="C:\Users\Ryslan\Desktop\AT-039_anime_300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5301208"/>
            <a:ext cx="2857500" cy="2143125"/>
          </a:xfrm>
          <a:prstGeom prst="rect">
            <a:avLst/>
          </a:prstGeom>
          <a:noFill/>
        </p:spPr>
      </p:pic>
      <p:pic>
        <p:nvPicPr>
          <p:cNvPr id="1034" name="Picture 10" descr="C:\Users\Ryslan\Desktop\veter-vet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556792"/>
            <a:ext cx="3600400" cy="29523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548680"/>
            <a:ext cx="85947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Представьте, что на вас дует ветер.</a:t>
            </a:r>
          </a:p>
          <a:p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Поморгайте 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глазами.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5" name="Picture 11" descr="C:\Users\Ryslan\Desktop\img212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67794" y="2622961"/>
            <a:ext cx="2252513" cy="292893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yslan\Desktop\sky_107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2052" name="Picture 4" descr="C:\Users\Ryslan\Desktop\sunsh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8762" y="260648"/>
            <a:ext cx="2535238" cy="2422525"/>
          </a:xfrm>
          <a:prstGeom prst="rect">
            <a:avLst/>
          </a:prstGeom>
          <a:noFill/>
        </p:spPr>
      </p:pic>
      <p:pic>
        <p:nvPicPr>
          <p:cNvPr id="2053" name="Picture 5" descr="C:\Users\Ryslan\Desktop\imag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340768"/>
            <a:ext cx="2713856" cy="25383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404664"/>
            <a:ext cx="56897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dirty="0" smtClean="0"/>
              <a:t>А </a:t>
            </a:r>
            <a:r>
              <a:rPr lang="uk-UA" sz="3200" dirty="0" err="1" smtClean="0"/>
              <a:t>теперь</a:t>
            </a:r>
            <a:r>
              <a:rPr lang="uk-UA" sz="3200" dirty="0" smtClean="0"/>
              <a:t>, пускай </a:t>
            </a:r>
            <a:r>
              <a:rPr lang="uk-UA" sz="3200" dirty="0" err="1" smtClean="0"/>
              <a:t>глаза</a:t>
            </a:r>
            <a:r>
              <a:rPr lang="uk-UA" sz="3200" dirty="0" smtClean="0"/>
              <a:t> </a:t>
            </a:r>
            <a:r>
              <a:rPr lang="uk-UA" sz="3200" dirty="0" err="1" smtClean="0"/>
              <a:t>отдохнут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0744" y="1916832"/>
            <a:ext cx="4483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Разогрейте ручки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645024"/>
            <a:ext cx="63938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2. Приложите теплые ручки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  к закрытым глазам.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Сосчитайте до 10.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C:\Users\Ryslan\Desktop\1266868974WKzGa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4103" y="2492896"/>
            <a:ext cx="3969897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84</Words>
  <Application>Microsoft Office PowerPoint</Application>
  <PresentationFormat>Экран (4:3)</PresentationFormat>
  <Paragraphs>28</Paragraphs>
  <Slides>7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</dc:creator>
  <cp:lastModifiedBy>А</cp:lastModifiedBy>
  <cp:revision>101</cp:revision>
  <dcterms:created xsi:type="dcterms:W3CDTF">2012-06-27T10:46:06Z</dcterms:created>
  <dcterms:modified xsi:type="dcterms:W3CDTF">2012-10-29T15:27:01Z</dcterms:modified>
</cp:coreProperties>
</file>